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CADE308-0BAA-4576-8DA0-26D8E0914307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2AF1F8C-2CAC-4EFE-8E40-FDFABB7798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ealpharmacyx.com/generic-viagra-100mg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ealpharmacyx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066800"/>
            <a:ext cx="6400800" cy="3657600"/>
          </a:xfrm>
        </p:spPr>
        <p:txBody>
          <a:bodyPr>
            <a:normAutofit lnSpcReduction="10000"/>
          </a:bodyPr>
          <a:lstStyle/>
          <a:p>
            <a:pPr algn="just"/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Generic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Viagra is a generic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medicine used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for curing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impotence problem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in men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It contain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an active ingredient </a:t>
            </a:r>
            <a:r>
              <a:rPr lang="en-US" i="1" dirty="0" err="1" smtClean="0">
                <a:solidFill>
                  <a:schemeClr val="bg1"/>
                </a:solidFill>
                <a:latin typeface="Georgia" pitchFamily="18" charset="0"/>
              </a:rPr>
              <a:t>sildenafil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 citrate which maintains the </a:t>
            </a:r>
            <a:r>
              <a:rPr lang="en-US" i="1" dirty="0" err="1" smtClean="0">
                <a:solidFill>
                  <a:schemeClr val="bg1"/>
                </a:solidFill>
                <a:latin typeface="Georgia" pitchFamily="18" charset="0"/>
              </a:rPr>
              <a:t>cGMP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 enzyme in the body of men and also gives adequate flow of blood in their reproductive organ. </a:t>
            </a:r>
            <a:endParaRPr lang="en-US" i="1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just"/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Viagra 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is a </a:t>
            </a:r>
            <a:r>
              <a:rPr lang="en-US" i="1" dirty="0" err="1" smtClean="0">
                <a:solidFill>
                  <a:schemeClr val="bg1"/>
                </a:solidFill>
                <a:latin typeface="Georgia" pitchFamily="18" charset="0"/>
              </a:rPr>
              <a:t>phosphodiesterase</a:t>
            </a:r>
            <a:r>
              <a:rPr lang="en-US" i="1" dirty="0" smtClean="0">
                <a:solidFill>
                  <a:schemeClr val="bg1"/>
                </a:solidFill>
                <a:latin typeface="Georgia" pitchFamily="18" charset="0"/>
              </a:rPr>
              <a:t> Type-5 inhibitor which increases the flow of blood in penis. It gives the relaxation from the erectile dysfunction (ED problem in men</a:t>
            </a:r>
            <a:r>
              <a:rPr lang="en-US" i="1" dirty="0" smtClean="0">
                <a:solidFill>
                  <a:schemeClr val="bg1"/>
                </a:solidFill>
              </a:rPr>
              <a:t>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7716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Manju\Realpharmacyx\image\p31987-1400-1433151066-smwdxblp72b6efnz5qzkxw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363" y="4695825"/>
            <a:ext cx="2674637" cy="21621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05200" y="533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eorgia" pitchFamily="18" charset="0"/>
              </a:rPr>
              <a:t>    Generic Viagra 100mg</a:t>
            </a:r>
            <a:endParaRPr lang="en-US" sz="2800" i="1" dirty="0">
              <a:solidFill>
                <a:schemeClr val="accent2">
                  <a:lumMod val="60000"/>
                  <a:lumOff val="4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447800"/>
            <a:ext cx="6400800" cy="3429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i="1" dirty="0" smtClean="0">
                <a:latin typeface="Georgia" pitchFamily="18" charset="0"/>
              </a:rPr>
              <a:t>The dosage of </a:t>
            </a:r>
            <a:r>
              <a:rPr lang="en-US" i="1" dirty="0" smtClean="0">
                <a:latin typeface="Georgia" pitchFamily="18" charset="0"/>
              </a:rPr>
              <a:t>g</a:t>
            </a:r>
            <a:r>
              <a:rPr lang="en-US" i="1" dirty="0" smtClean="0">
                <a:latin typeface="Georgia" pitchFamily="18" charset="0"/>
              </a:rPr>
              <a:t>eneric </a:t>
            </a:r>
            <a:r>
              <a:rPr lang="en-US" i="1" dirty="0" err="1" smtClean="0">
                <a:latin typeface="Georgia" pitchFamily="18" charset="0"/>
              </a:rPr>
              <a:t>viagra</a:t>
            </a:r>
            <a:r>
              <a:rPr lang="en-US" i="1" dirty="0" smtClean="0">
                <a:latin typeface="Georgia" pitchFamily="18" charset="0"/>
              </a:rPr>
              <a:t> is advised to use once in a day. Overdose of using the medicine is restricted due to the result of some unwanted health problem. </a:t>
            </a:r>
          </a:p>
          <a:p>
            <a:pPr algn="just"/>
            <a:r>
              <a:rPr lang="en-US" i="1" dirty="0" smtClean="0">
                <a:latin typeface="Georgia" pitchFamily="18" charset="0"/>
              </a:rPr>
              <a:t>It is </a:t>
            </a:r>
            <a:r>
              <a:rPr lang="en-US" i="1" dirty="0" smtClean="0">
                <a:latin typeface="Georgia" pitchFamily="18" charset="0"/>
              </a:rPr>
              <a:t>advised to be consumed 30 minutes or 1 hour before the planned sexual activity, relaxes the smooth muscle cells causes improved blood circulation in penis. </a:t>
            </a:r>
            <a:endParaRPr lang="en-US" i="1" dirty="0" smtClean="0">
              <a:latin typeface="Georgia" pitchFamily="18" charset="0"/>
            </a:endParaRPr>
          </a:p>
          <a:p>
            <a:pPr algn="just"/>
            <a:r>
              <a:rPr lang="en-US" i="1" dirty="0" smtClean="0">
                <a:latin typeface="Georgia" pitchFamily="18" charset="0"/>
              </a:rPr>
              <a:t>Person having some serious health problem can consult the physician before use.</a:t>
            </a:r>
            <a:endParaRPr lang="en-US" i="1" dirty="0">
              <a:latin typeface="Georgia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7716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Manju\Realpharmacyx\image\p31987-1400-1433151066-smwdxblp72b6efnz5qzkxw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363" y="4695825"/>
            <a:ext cx="2674637" cy="21621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05200" y="533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</a:t>
            </a:r>
            <a:r>
              <a:rPr lang="en-US" sz="28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Georgia" pitchFamily="18" charset="0"/>
              </a:rPr>
              <a:t>Generic Viagra Dosage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371600"/>
            <a:ext cx="6400800" cy="3352800"/>
          </a:xfrm>
        </p:spPr>
        <p:txBody>
          <a:bodyPr/>
          <a:lstStyle/>
          <a:p>
            <a:pPr algn="just"/>
            <a:r>
              <a:rPr lang="en-US" i="1" dirty="0" smtClean="0">
                <a:latin typeface="Georgia" pitchFamily="18" charset="0"/>
              </a:rPr>
              <a:t>Like all </a:t>
            </a:r>
            <a:r>
              <a:rPr lang="en-US" i="1" dirty="0" err="1" smtClean="0">
                <a:latin typeface="Georgia" pitchFamily="18" charset="0"/>
              </a:rPr>
              <a:t>medicines,this</a:t>
            </a:r>
            <a:r>
              <a:rPr lang="en-US" i="1" dirty="0" smtClean="0">
                <a:latin typeface="Georgia" pitchFamily="18" charset="0"/>
              </a:rPr>
              <a:t> medicines too having mild side effects they wont exists for a long time.</a:t>
            </a:r>
          </a:p>
          <a:p>
            <a:pPr algn="just"/>
            <a:r>
              <a:rPr lang="en-US" i="1" dirty="0" smtClean="0">
                <a:latin typeface="Georgia" pitchFamily="18" charset="0"/>
              </a:rPr>
              <a:t>Some of the common </a:t>
            </a:r>
            <a:r>
              <a:rPr lang="en-US" i="1" dirty="0" smtClean="0">
                <a:latin typeface="Georgia" pitchFamily="18" charset="0"/>
              </a:rPr>
              <a:t>side effects are </a:t>
            </a:r>
            <a:r>
              <a:rPr lang="en-US" i="1" dirty="0" err="1" smtClean="0">
                <a:latin typeface="Georgia" pitchFamily="18" charset="0"/>
              </a:rPr>
              <a:t>headache,nausea</a:t>
            </a:r>
            <a:r>
              <a:rPr lang="en-US" i="1" dirty="0" smtClean="0">
                <a:latin typeface="Georgia" pitchFamily="18" charset="0"/>
              </a:rPr>
              <a:t>, stomach upset.</a:t>
            </a:r>
          </a:p>
          <a:p>
            <a:pPr algn="just"/>
            <a:r>
              <a:rPr lang="en-US" i="1" dirty="0" smtClean="0">
                <a:latin typeface="Georgia" pitchFamily="18" charset="0"/>
              </a:rPr>
              <a:t>Mostly the side effects by </a:t>
            </a:r>
            <a:r>
              <a:rPr lang="en-US" i="1" dirty="0" err="1" smtClean="0">
                <a:latin typeface="Georgia" pitchFamily="18" charset="0"/>
              </a:rPr>
              <a:t>sildenafil</a:t>
            </a:r>
            <a:r>
              <a:rPr lang="en-US" i="1" dirty="0" smtClean="0">
                <a:latin typeface="Georgia" pitchFamily="18" charset="0"/>
              </a:rPr>
              <a:t> citrate tablets are temporary if it exist for a long time seek immediate medical help.</a:t>
            </a:r>
            <a:endParaRPr lang="en-US" i="1" dirty="0">
              <a:latin typeface="Georgia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7716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Manju\Realpharmacyx\image\p31987-1400-1433151066-smwdxblp72b6efnz5qzkxw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363" y="4695825"/>
            <a:ext cx="2674637" cy="21621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194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Georgia" pitchFamily="18" charset="0"/>
              </a:rPr>
              <a:t>Side effects of  Generic tablets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42672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/>
              </a:rPr>
              <a:t>http://www.realpharmacyx.com/generic-viagra100mg.html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990600"/>
            <a:ext cx="6324600" cy="5638800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i="1" dirty="0" smtClean="0">
                <a:latin typeface="Georgia" pitchFamily="18" charset="0"/>
              </a:rPr>
              <a:t>For more details about our offers, queries,</a:t>
            </a:r>
            <a:r>
              <a:rPr lang="en-US" i="1" dirty="0" smtClean="0">
                <a:latin typeface="Georgia" pitchFamily="18" charset="0"/>
              </a:rPr>
              <a:t> </a:t>
            </a:r>
            <a:r>
              <a:rPr lang="en-US" i="1" dirty="0" smtClean="0">
                <a:latin typeface="Georgia" pitchFamily="18" charset="0"/>
              </a:rPr>
              <a:t>products.,</a:t>
            </a:r>
          </a:p>
          <a:p>
            <a:pPr algn="just"/>
            <a:r>
              <a:rPr lang="en-US" i="1" dirty="0" smtClean="0">
                <a:latin typeface="Georgia" pitchFamily="18" charset="0"/>
              </a:rPr>
              <a:t>Visit our site</a:t>
            </a:r>
          </a:p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/>
              </a:rPr>
              <a:t>http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/>
              </a:rPr>
              <a:t>://www.realpharmacyx.com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7716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Manju\Realpharmacyx\image\p31987-1400-1433151066-smwdxblp72b6efnz5qzkxw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9363" y="4695825"/>
            <a:ext cx="2674637" cy="21621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895600" y="6858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eorgia" pitchFamily="18" charset="0"/>
              </a:rPr>
              <a:t>Contact Us</a:t>
            </a:r>
            <a:endParaRPr lang="en-US" sz="2800" i="1" dirty="0">
              <a:solidFill>
                <a:schemeClr val="accent2">
                  <a:lumMod val="60000"/>
                  <a:lumOff val="4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232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10</cp:revision>
  <dcterms:created xsi:type="dcterms:W3CDTF">2015-07-07T04:54:06Z</dcterms:created>
  <dcterms:modified xsi:type="dcterms:W3CDTF">2015-07-07T06:00:33Z</dcterms:modified>
</cp:coreProperties>
</file>